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14"/>
    <p:restoredTop sz="85185"/>
  </p:normalViewPr>
  <p:slideViewPr>
    <p:cSldViewPr snapToGrid="0" snapToObjects="1">
      <p:cViewPr varScale="1">
        <p:scale>
          <a:sx n="192" d="100"/>
          <a:sy n="192" d="100"/>
        </p:scale>
        <p:origin x="588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000785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ot8osince98/applied_data_science_capstone/blob/92cb4c72adcd9b2deb2b9f0fbb80615b9c02e1a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ot8osince98/applied_data_science_capstone/blob/1e6175aeb8822cbaed6707427ece6030b3018b40/EDA%20with%20Data%20Visualization.ipynb"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ot8osince98/applied_data_science_capstone/blob/4f1e3e7a5da7e3e15601f126e50864da42307ef1/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ot8osince98/applied_data_science_capstone/blob/ccb6a1a9991eeaafd4a8b712056d418ef17fc24b/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ot8osince98/applied_data_science_capstone/blob/77577590bcbf0f801ae1a5d387eea8fe642e5347/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ot8osince98/applied_data_science_capstone/blob/f6b49441f041b3f69e664776a43c57256c113fd2/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ot8osince98/applied_data_science_capstone/blob/33d5cf7f1c2d0e98ce11edc2a411b483d4885ff4/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ot8osince98/applied_data_science_capstone/blob/aae567b168a50cb939ebfe452dd2df11d4a348ec/Data%20Collection%20(Web%20Scraping).ipynb" TargetMode="External"/><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Taha Keen</a:t>
            </a:r>
          </a:p>
          <a:p>
            <a:r>
              <a:rPr lang="en-US" dirty="0">
                <a:solidFill>
                  <a:schemeClr val="bg2"/>
                </a:solidFill>
                <a:latin typeface="Abadi" panose="020B0604020104020204" pitchFamily="34" charset="0"/>
                <a:ea typeface="SF Pro" pitchFamily="2" charset="0"/>
                <a:cs typeface="SF Pro" pitchFamily="2" charset="0"/>
              </a:rPr>
              <a:t>March 14,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81917"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96E661E8-B1C8-7B4A-9A22-1326B6065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3796147"/>
            <a:ext cx="4670065" cy="32891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860071-1DE3-2147-ABF5-961A41EDF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3706" y="1386009"/>
            <a:ext cx="4561905" cy="4085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4CF09E-1EB7-2249-B61F-397BE8BD5ABE}"/>
              </a:ext>
            </a:extLst>
          </p:cNvPr>
          <p:cNvSpPr txBox="1"/>
          <p:nvPr/>
        </p:nvSpPr>
        <p:spPr>
          <a:xfrm>
            <a:off x="7482177" y="5661845"/>
            <a:ext cx="2361538" cy="369332"/>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5"/>
              </a:rPr>
              <a:t>Github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pPr>
            <a:r>
              <a:rPr lang="en-US" sz="1700" dirty="0">
                <a:solidFill>
                  <a:schemeClr val="bg2">
                    <a:lumMod val="50000"/>
                  </a:schemeClr>
                </a:solidFill>
                <a:latin typeface="Abadi"/>
              </a:rPr>
              <a:t>The names of unique launch sites in the space mission.</a:t>
            </a:r>
          </a:p>
          <a:p>
            <a:pPr lvl="1">
              <a:lnSpc>
                <a:spcPct val="100000"/>
              </a:lnSpc>
              <a:spcBef>
                <a:spcPts val="1400"/>
              </a:spcBef>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pPr>
            <a:r>
              <a:rPr lang="en-US" sz="1700" dirty="0">
                <a:solidFill>
                  <a:schemeClr val="bg2">
                    <a:lumMod val="50000"/>
                  </a:schemeClr>
                </a:solidFill>
                <a:latin typeface="Abadi"/>
              </a:rPr>
              <a:t>The average payload mass carried by booster version F9 v1.1</a:t>
            </a:r>
          </a:p>
          <a:p>
            <a:pPr lvl="1">
              <a:lnSpc>
                <a:spcPct val="100000"/>
              </a:lnSpc>
              <a:spcBef>
                <a:spcPts val="1400"/>
              </a:spcBef>
            </a:pPr>
            <a:r>
              <a:rPr lang="en-US" sz="1700" dirty="0">
                <a:solidFill>
                  <a:schemeClr val="bg2">
                    <a:lumMod val="50000"/>
                  </a:schemeClr>
                </a:solidFill>
                <a:latin typeface="Abadi"/>
              </a:rPr>
              <a:t>The total number of successful and failure mission outcomes</a:t>
            </a:r>
          </a:p>
          <a:p>
            <a:pPr lvl="1">
              <a:lnSpc>
                <a:spcPct val="100000"/>
              </a:lnSpc>
              <a:spcBef>
                <a:spcPts val="1400"/>
              </a:spcBef>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r>
              <a:rPr lang="en-US" dirty="0">
                <a:hlinkClick r:id="rId3"/>
              </a:rPr>
              <a:t>Github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pPr>
            <a:r>
              <a:rPr lang="en-US" sz="1800" dirty="0">
                <a:solidFill>
                  <a:schemeClr val="bg2">
                    <a:lumMod val="50000"/>
                  </a:schemeClr>
                </a:solidFill>
                <a:latin typeface="Abadi" panose="020B0604020104020204" pitchFamily="34" charset="0"/>
              </a:rPr>
              <a:t>Do launch sites keep certain distance away from cities.</a:t>
            </a:r>
          </a:p>
          <a:p>
            <a:r>
              <a:rPr lang="en-US" sz="2000" dirty="0">
                <a:hlinkClick r:id="rId3"/>
              </a:rPr>
              <a:t>Github</a:t>
            </a:r>
            <a:endParaRPr lang="en-US" sz="20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r>
              <a:rPr lang="en-US" dirty="0">
                <a:hlinkClick r:id="rId3"/>
              </a:rPr>
              <a:t>Github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r>
              <a:rPr lang="en-US" dirty="0">
                <a:hlinkClick r:id="rId3"/>
              </a:rPr>
              <a:t>Github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9207A1CC-3277-BC41-AFF7-D67ADADFF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406" y="1727994"/>
            <a:ext cx="49276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5CBE1E07-B82F-BA4C-A343-1184D0273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772" y="1740351"/>
            <a:ext cx="49276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A1D323FC-AA9D-1E4E-87A7-B8A0C0E7D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24208"/>
            <a:ext cx="47244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4772A021-45FA-8147-A15F-6F31B13B7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786" y="1740350"/>
            <a:ext cx="49911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8E0F3891-3020-AB4C-9C11-E09A868D1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440" y="1727486"/>
            <a:ext cx="4992234" cy="447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D260376-241A-0D46-BA12-91B6B04808CB}"/>
              </a:ext>
            </a:extLst>
          </p:cNvPr>
          <p:cNvPicPr>
            <a:picLocks noChangeAspect="1"/>
          </p:cNvPicPr>
          <p:nvPr/>
        </p:nvPicPr>
        <p:blipFill>
          <a:blip r:embed="rId3"/>
          <a:stretch>
            <a:fillRect/>
          </a:stretch>
        </p:blipFill>
        <p:spPr>
          <a:xfrm>
            <a:off x="4725727" y="2278780"/>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application&#10;&#10;Description automatically generated">
            <a:extLst>
              <a:ext uri="{FF2B5EF4-FFF2-40B4-BE49-F238E27FC236}">
                <a16:creationId xmlns:a16="http://schemas.microsoft.com/office/drawing/2014/main" id="{238A8C7F-13D3-954A-B2DF-9FEEB4E113EF}"/>
              </a:ext>
            </a:extLst>
          </p:cNvPr>
          <p:cNvPicPr>
            <a:picLocks noChangeAspect="1"/>
          </p:cNvPicPr>
          <p:nvPr/>
        </p:nvPicPr>
        <p:blipFill>
          <a:blip r:embed="rId3"/>
          <a:stretch>
            <a:fillRect/>
          </a:stretch>
        </p:blipFill>
        <p:spPr>
          <a:xfrm>
            <a:off x="997917" y="2607970"/>
            <a:ext cx="9289774" cy="40764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4848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CEF4F6D2-FE82-1341-B22A-599AA4918593}"/>
              </a:ext>
            </a:extLst>
          </p:cNvPr>
          <p:cNvPicPr>
            <a:picLocks noChangeAspect="1"/>
          </p:cNvPicPr>
          <p:nvPr/>
        </p:nvPicPr>
        <p:blipFill>
          <a:blip r:embed="rId3"/>
          <a:stretch>
            <a:fillRect/>
          </a:stretch>
        </p:blipFill>
        <p:spPr>
          <a:xfrm>
            <a:off x="5525348" y="1825624"/>
            <a:ext cx="5359988" cy="440479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13" name="Picture 12" descr="Graphical user interface, text&#10;&#10;Description automatically generated">
            <a:extLst>
              <a:ext uri="{FF2B5EF4-FFF2-40B4-BE49-F238E27FC236}">
                <a16:creationId xmlns:a16="http://schemas.microsoft.com/office/drawing/2014/main" id="{08745AB1-440A-2E41-AA97-FD4AE6C96296}"/>
              </a:ext>
            </a:extLst>
          </p:cNvPr>
          <p:cNvPicPr>
            <a:picLocks noChangeAspect="1"/>
          </p:cNvPicPr>
          <p:nvPr/>
        </p:nvPicPr>
        <p:blipFill>
          <a:blip r:embed="rId3"/>
          <a:stretch>
            <a:fillRect/>
          </a:stretch>
        </p:blipFill>
        <p:spPr>
          <a:xfrm>
            <a:off x="886083" y="2752147"/>
            <a:ext cx="9153981" cy="302317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2534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10;&#10;Description automatically generated">
            <a:extLst>
              <a:ext uri="{FF2B5EF4-FFF2-40B4-BE49-F238E27FC236}">
                <a16:creationId xmlns:a16="http://schemas.microsoft.com/office/drawing/2014/main" id="{64C277FC-B19F-F444-9347-773DA8BFD806}"/>
              </a:ext>
            </a:extLst>
          </p:cNvPr>
          <p:cNvPicPr>
            <a:picLocks noChangeAspect="1"/>
          </p:cNvPicPr>
          <p:nvPr/>
        </p:nvPicPr>
        <p:blipFill>
          <a:blip r:embed="rId3"/>
          <a:stretch>
            <a:fillRect/>
          </a:stretch>
        </p:blipFill>
        <p:spPr>
          <a:xfrm>
            <a:off x="930303" y="2938058"/>
            <a:ext cx="10048491" cy="313320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10;&#10;Description automatically generated">
            <a:extLst>
              <a:ext uri="{FF2B5EF4-FFF2-40B4-BE49-F238E27FC236}">
                <a16:creationId xmlns:a16="http://schemas.microsoft.com/office/drawing/2014/main" id="{232724A0-110F-414D-B43F-DBD2444F95D6}"/>
              </a:ext>
            </a:extLst>
          </p:cNvPr>
          <p:cNvPicPr>
            <a:picLocks noChangeAspect="1"/>
          </p:cNvPicPr>
          <p:nvPr/>
        </p:nvPicPr>
        <p:blipFill>
          <a:blip r:embed="rId3"/>
          <a:stretch>
            <a:fillRect/>
          </a:stretch>
        </p:blipFill>
        <p:spPr>
          <a:xfrm>
            <a:off x="770010" y="2744124"/>
            <a:ext cx="10130596" cy="38285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spcBef>
                <a:spcPts val="1400"/>
              </a:spcBef>
            </a:pPr>
            <a:endParaRPr lang="en-US" sz="240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10;&#10;Description automatically generated">
            <a:extLst>
              <a:ext uri="{FF2B5EF4-FFF2-40B4-BE49-F238E27FC236}">
                <a16:creationId xmlns:a16="http://schemas.microsoft.com/office/drawing/2014/main" id="{BB95ADEB-E2AC-EA42-B647-AD99C33884B3}"/>
              </a:ext>
            </a:extLst>
          </p:cNvPr>
          <p:cNvPicPr>
            <a:picLocks noChangeAspect="1"/>
          </p:cNvPicPr>
          <p:nvPr/>
        </p:nvPicPr>
        <p:blipFill>
          <a:blip r:embed="rId3"/>
          <a:stretch>
            <a:fillRect/>
          </a:stretch>
        </p:blipFill>
        <p:spPr>
          <a:xfrm>
            <a:off x="2512613" y="3349882"/>
            <a:ext cx="6878902" cy="316251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34886" y="1304014"/>
            <a:ext cx="7028953" cy="532737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t>
            </a:r>
            <a:r>
              <a:rPr lang="en-US" sz="1800" dirty="0" err="1">
                <a:solidFill>
                  <a:schemeClr val="accent3">
                    <a:lumMod val="25000"/>
                  </a:schemeClr>
                </a:solidFill>
                <a:latin typeface="Abadi" panose="020B0604020104020204" pitchFamily="34" charset="0"/>
              </a:rPr>
              <a:t>Analaysis</a:t>
            </a:r>
            <a:r>
              <a:rPr lang="en-US" sz="1800" dirty="0">
                <a:solidFill>
                  <a:schemeClr val="accent3">
                    <a:lumMod val="25000"/>
                  </a:schemeClr>
                </a:solidFill>
                <a:latin typeface="Abadi" panose="020B0604020104020204" pitchFamily="34" charset="0"/>
              </a:rPr>
              <a:t>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application&#10;&#10;Description automatically generated">
            <a:extLst>
              <a:ext uri="{FF2B5EF4-FFF2-40B4-BE49-F238E27FC236}">
                <a16:creationId xmlns:a16="http://schemas.microsoft.com/office/drawing/2014/main" id="{F9EE9F82-0CEE-044D-8D52-64062431E39E}"/>
              </a:ext>
            </a:extLst>
          </p:cNvPr>
          <p:cNvPicPr>
            <a:picLocks noChangeAspect="1"/>
          </p:cNvPicPr>
          <p:nvPr/>
        </p:nvPicPr>
        <p:blipFill>
          <a:blip r:embed="rId3"/>
          <a:stretch>
            <a:fillRect/>
          </a:stretch>
        </p:blipFill>
        <p:spPr>
          <a:xfrm>
            <a:off x="770010" y="2775030"/>
            <a:ext cx="9390460" cy="353564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99840"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Table&#10;&#10;Description automatically generated with medium confidence">
            <a:extLst>
              <a:ext uri="{FF2B5EF4-FFF2-40B4-BE49-F238E27FC236}">
                <a16:creationId xmlns:a16="http://schemas.microsoft.com/office/drawing/2014/main" id="{415B8B9E-C924-EA49-A3BF-BBC0D43EF251}"/>
              </a:ext>
            </a:extLst>
          </p:cNvPr>
          <p:cNvPicPr>
            <a:picLocks noChangeAspect="1"/>
          </p:cNvPicPr>
          <p:nvPr/>
        </p:nvPicPr>
        <p:blipFill>
          <a:blip r:embed="rId3"/>
          <a:stretch>
            <a:fillRect/>
          </a:stretch>
        </p:blipFill>
        <p:spPr>
          <a:xfrm>
            <a:off x="4824612" y="1501379"/>
            <a:ext cx="6460999" cy="492583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picture containing table&#10;&#10;Description automatically generated">
            <a:extLst>
              <a:ext uri="{FF2B5EF4-FFF2-40B4-BE49-F238E27FC236}">
                <a16:creationId xmlns:a16="http://schemas.microsoft.com/office/drawing/2014/main" id="{78731A75-E225-BC45-BE22-0E26DF314938}"/>
              </a:ext>
            </a:extLst>
          </p:cNvPr>
          <p:cNvPicPr>
            <a:picLocks noChangeAspect="1"/>
          </p:cNvPicPr>
          <p:nvPr/>
        </p:nvPicPr>
        <p:blipFill>
          <a:blip r:embed="rId3"/>
          <a:stretch>
            <a:fillRect/>
          </a:stretch>
        </p:blipFill>
        <p:spPr>
          <a:xfrm>
            <a:off x="770010" y="2957343"/>
            <a:ext cx="8415794" cy="36814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96188"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Table&#10;&#10;Description automatically generated">
            <a:extLst>
              <a:ext uri="{FF2B5EF4-FFF2-40B4-BE49-F238E27FC236}">
                <a16:creationId xmlns:a16="http://schemas.microsoft.com/office/drawing/2014/main" id="{62162F2A-D096-9640-AA34-267B4CF827C7}"/>
              </a:ext>
            </a:extLst>
          </p:cNvPr>
          <p:cNvPicPr>
            <a:picLocks noChangeAspect="1"/>
          </p:cNvPicPr>
          <p:nvPr/>
        </p:nvPicPr>
        <p:blipFill>
          <a:blip r:embed="rId3"/>
          <a:stretch>
            <a:fillRect/>
          </a:stretch>
        </p:blipFill>
        <p:spPr>
          <a:xfrm>
            <a:off x="4866199" y="1896186"/>
            <a:ext cx="6520028" cy="421021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Content Placeholder 5">
            <a:extLst>
              <a:ext uri="{FF2B5EF4-FFF2-40B4-BE49-F238E27FC236}">
                <a16:creationId xmlns:a16="http://schemas.microsoft.com/office/drawing/2014/main" id="{ED83C0FC-C94C-AC42-8A69-7D6E5102E4CB}"/>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Content Placeholder 3">
            <a:extLst>
              <a:ext uri="{FF2B5EF4-FFF2-40B4-BE49-F238E27FC236}">
                <a16:creationId xmlns:a16="http://schemas.microsoft.com/office/drawing/2014/main" id="{1CFF32A0-182B-4E48-86B5-C0103597C0FE}"/>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7" name="Content Placeholder 3">
            <a:extLst>
              <a:ext uri="{FF2B5EF4-FFF2-40B4-BE49-F238E27FC236}">
                <a16:creationId xmlns:a16="http://schemas.microsoft.com/office/drawing/2014/main" id="{4EB497AA-E157-6842-9E9E-103E8512AAE9}"/>
              </a:ext>
            </a:extLst>
          </p:cNvPr>
          <p:cNvPicPr>
            <a:picLocks noChangeAspect="1"/>
          </p:cNvPicPr>
          <p:nvPr/>
        </p:nvPicPr>
        <p:blipFill>
          <a:blip r:embed="rId4"/>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ECEA732E-A6B4-F347-A417-563736871C14}"/>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4602"/>
            <a:ext cx="9063355" cy="469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7" name="Content Placeholder 3">
            <a:extLst>
              <a:ext uri="{FF2B5EF4-FFF2-40B4-BE49-F238E27FC236}">
                <a16:creationId xmlns:a16="http://schemas.microsoft.com/office/drawing/2014/main" id="{CC93FD80-CAB2-F64D-82D1-FF1206B707B3}"/>
              </a:ext>
            </a:extLst>
          </p:cNvPr>
          <p:cNvPicPr>
            <a:picLocks noGrp="1" noChangeAspect="1"/>
          </p:cNvPicPr>
          <p:nvPr>
            <p:ph idx="4294967295"/>
          </p:nvPr>
        </p:nvPicPr>
        <p:blipFill>
          <a:blip r:embed="rId3"/>
          <a:stretch>
            <a:fillRect/>
          </a:stretch>
        </p:blipFill>
        <p:spPr>
          <a:xfrm>
            <a:off x="2199600" y="1825625"/>
            <a:ext cx="7619763" cy="435133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id="{5BC5D8C1-430E-DE46-BCE1-93D9093BC65A}"/>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47785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(best performing)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170" name="Picture 2">
            <a:extLst>
              <a:ext uri="{FF2B5EF4-FFF2-40B4-BE49-F238E27FC236}">
                <a16:creationId xmlns:a16="http://schemas.microsoft.com/office/drawing/2014/main" id="{5A5760C6-0D86-2040-A738-610F24FA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0787" y="2057400"/>
            <a:ext cx="4935869" cy="381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30295" cy="415051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Data was collected using get request to the SpaceX API.</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Next, the response content was decoded as a Json using .json() function call and turned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Then the data was cleaned, checked for missing values and filled in missing values where necessary.</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In addition, more data was collected using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r>
              <a:rPr lang="en-US" dirty="0">
                <a:hlinkClick r:id="rId3"/>
              </a:rPr>
              <a:t>Github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Graphical user interface&#10;&#10;Description automatically generated">
            <a:extLst>
              <a:ext uri="{FF2B5EF4-FFF2-40B4-BE49-F238E27FC236}">
                <a16:creationId xmlns:a16="http://schemas.microsoft.com/office/drawing/2014/main" id="{A9DD9B09-08A0-C14C-9DCA-B04141B0E830}"/>
              </a:ext>
            </a:extLst>
          </p:cNvPr>
          <p:cNvPicPr>
            <a:picLocks noChangeAspect="1"/>
          </p:cNvPicPr>
          <p:nvPr/>
        </p:nvPicPr>
        <p:blipFill>
          <a:blip r:embed="rId4"/>
          <a:stretch>
            <a:fillRect/>
          </a:stretch>
        </p:blipFill>
        <p:spPr>
          <a:xfrm>
            <a:off x="5910262" y="1765879"/>
            <a:ext cx="5461000" cy="792118"/>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D49B15CA-A151-7D41-A50D-5BB38A9B02E7}"/>
              </a:ext>
            </a:extLst>
          </p:cNvPr>
          <p:cNvPicPr>
            <a:picLocks noChangeAspect="1"/>
          </p:cNvPicPr>
          <p:nvPr/>
        </p:nvPicPr>
        <p:blipFill>
          <a:blip r:embed="rId5"/>
          <a:stretch>
            <a:fillRect/>
          </a:stretch>
        </p:blipFill>
        <p:spPr>
          <a:xfrm>
            <a:off x="5910262" y="2557995"/>
            <a:ext cx="5461000" cy="2594449"/>
          </a:xfrm>
          <a:prstGeom prst="rect">
            <a:avLst/>
          </a:prstGeom>
        </p:spPr>
      </p:pic>
      <p:pic>
        <p:nvPicPr>
          <p:cNvPr id="13" name="Picture 12" descr="Text&#10;&#10;Description automatically generated">
            <a:extLst>
              <a:ext uri="{FF2B5EF4-FFF2-40B4-BE49-F238E27FC236}">
                <a16:creationId xmlns:a16="http://schemas.microsoft.com/office/drawing/2014/main" id="{802274A9-DACF-0341-9EE6-B5237312BF48}"/>
              </a:ext>
            </a:extLst>
          </p:cNvPr>
          <p:cNvPicPr>
            <a:picLocks noChangeAspect="1"/>
          </p:cNvPicPr>
          <p:nvPr/>
        </p:nvPicPr>
        <p:blipFill>
          <a:blip r:embed="rId6"/>
          <a:stretch>
            <a:fillRect/>
          </a:stretch>
        </p:blipFill>
        <p:spPr>
          <a:xfrm>
            <a:off x="5910262" y="5152444"/>
            <a:ext cx="5461000" cy="87312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D4BD426-1D23-0346-B4F5-5971070B9C80}"/>
              </a:ext>
            </a:extLst>
          </p:cNvPr>
          <p:cNvPicPr>
            <a:picLocks noChangeAspect="1"/>
          </p:cNvPicPr>
          <p:nvPr/>
        </p:nvPicPr>
        <p:blipFill>
          <a:blip r:embed="rId4"/>
          <a:stretch>
            <a:fillRect/>
          </a:stretch>
        </p:blipFill>
        <p:spPr>
          <a:xfrm>
            <a:off x="5910262" y="1792288"/>
            <a:ext cx="5461000" cy="553720"/>
          </a:xfrm>
          <a:prstGeom prst="rect">
            <a:avLst/>
          </a:prstGeom>
        </p:spPr>
      </p:pic>
      <p:pic>
        <p:nvPicPr>
          <p:cNvPr id="9" name="Picture 8" descr="Text&#10;&#10;Description automatically generated">
            <a:extLst>
              <a:ext uri="{FF2B5EF4-FFF2-40B4-BE49-F238E27FC236}">
                <a16:creationId xmlns:a16="http://schemas.microsoft.com/office/drawing/2014/main" id="{F81A372F-9F3D-8144-9A9B-8136FFB7C89D}"/>
              </a:ext>
            </a:extLst>
          </p:cNvPr>
          <p:cNvPicPr>
            <a:picLocks noChangeAspect="1"/>
          </p:cNvPicPr>
          <p:nvPr/>
        </p:nvPicPr>
        <p:blipFill>
          <a:blip r:embed="rId5"/>
          <a:stretch>
            <a:fillRect/>
          </a:stretch>
        </p:blipFill>
        <p:spPr>
          <a:xfrm>
            <a:off x="5910262" y="2346008"/>
            <a:ext cx="5461000" cy="680734"/>
          </a:xfrm>
          <a:prstGeom prst="rect">
            <a:avLst/>
          </a:prstGeom>
        </p:spPr>
      </p:pic>
      <p:pic>
        <p:nvPicPr>
          <p:cNvPr id="12" name="Picture 11">
            <a:extLst>
              <a:ext uri="{FF2B5EF4-FFF2-40B4-BE49-F238E27FC236}">
                <a16:creationId xmlns:a16="http://schemas.microsoft.com/office/drawing/2014/main" id="{E97955D3-0F97-4A4A-8098-673FB1413224}"/>
              </a:ext>
            </a:extLst>
          </p:cNvPr>
          <p:cNvPicPr>
            <a:picLocks noChangeAspect="1"/>
          </p:cNvPicPr>
          <p:nvPr/>
        </p:nvPicPr>
        <p:blipFill>
          <a:blip r:embed="rId6"/>
          <a:stretch>
            <a:fillRect/>
          </a:stretch>
        </p:blipFill>
        <p:spPr>
          <a:xfrm>
            <a:off x="5910262" y="3026742"/>
            <a:ext cx="5461000" cy="656768"/>
          </a:xfrm>
          <a:prstGeom prst="rect">
            <a:avLst/>
          </a:prstGeom>
        </p:spPr>
      </p:pic>
      <p:pic>
        <p:nvPicPr>
          <p:cNvPr id="14" name="Picture 13">
            <a:extLst>
              <a:ext uri="{FF2B5EF4-FFF2-40B4-BE49-F238E27FC236}">
                <a16:creationId xmlns:a16="http://schemas.microsoft.com/office/drawing/2014/main" id="{C55D2DF5-A859-F547-8988-8FE10F1291D2}"/>
              </a:ext>
            </a:extLst>
          </p:cNvPr>
          <p:cNvPicPr>
            <a:picLocks noChangeAspect="1"/>
          </p:cNvPicPr>
          <p:nvPr/>
        </p:nvPicPr>
        <p:blipFill>
          <a:blip r:embed="rId7"/>
          <a:stretch>
            <a:fillRect/>
          </a:stretch>
        </p:blipFill>
        <p:spPr>
          <a:xfrm>
            <a:off x="5910262" y="3683510"/>
            <a:ext cx="5461000" cy="60450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7066</TotalTime>
  <Words>1746</Words>
  <Application>Microsoft Macintosh PowerPoint</Application>
  <PresentationFormat>Widescreen</PresentationFormat>
  <Paragraphs>207</Paragraphs>
  <Slides>45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Taha Keen</cp:lastModifiedBy>
  <cp:revision>202</cp:revision>
  <dcterms:created xsi:type="dcterms:W3CDTF">2021-04-29T18:58:34Z</dcterms:created>
  <dcterms:modified xsi:type="dcterms:W3CDTF">2022-04-04T21:06:09Z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